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7" r:id="rId3"/>
    <p:sldId id="993" r:id="rId4"/>
    <p:sldId id="994" r:id="rId5"/>
    <p:sldId id="998" r:id="rId6"/>
    <p:sldId id="999" r:id="rId7"/>
    <p:sldId id="995" r:id="rId8"/>
    <p:sldId id="1001" r:id="rId9"/>
    <p:sldId id="1000" r:id="rId10"/>
    <p:sldId id="996" r:id="rId11"/>
    <p:sldId id="1002" r:id="rId12"/>
    <p:sldId id="1003" r:id="rId13"/>
    <p:sldId id="988" r:id="rId14"/>
    <p:sldId id="1004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402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当别人问你这是不是一只泰迪熊时，你可以回答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teddy?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Yes, this is a teddy.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7890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对别人的提问进行回答时，不能再用疑问句。故选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3494" y="199835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369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当你想让小狗原地转圈时，你可以说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Puppy, puppy, touch the ground.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Puppy, puppy, turn around.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782" y="17353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625860"/>
            <a:ext cx="5912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turn around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转圈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103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当你想知道这是不是对方的爸爸时，你可以说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dad?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your dad.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148478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42900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问这是不是对方的爸爸时，要用疑问句。故选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208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2627260"/>
            <a:ext cx="10153128" cy="11617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Hi, Yang Ling.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Su Hai.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box?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80728"/>
            <a:ext cx="10955710" cy="775194"/>
          </a:xfrm>
          <a:prstGeom prst="rect">
            <a:avLst/>
          </a:prstGeom>
        </p:spPr>
      </p:pic>
      <p:pic>
        <p:nvPicPr>
          <p:cNvPr id="5" name="ef52.jpg" descr="id:2147493029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0466" y="4005064"/>
            <a:ext cx="9489440" cy="22104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50790" y="44179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26574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50790" y="54980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79582" y="55892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根据图片和选项可知，杨玲先向苏海打招呼，然后苏海向杨玲打招呼。接下来杨玲提问，苏海作出否定回答。故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答案为：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 A D 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95" y="2655673"/>
            <a:ext cx="5581905" cy="1637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98" y="4638991"/>
            <a:ext cx="4697205" cy="15983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27254" y="2761764"/>
            <a:ext cx="247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teddy.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27254" y="4633972"/>
            <a:ext cx="290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Green.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 bwMode="auto">
          <a:xfrm>
            <a:off x="910630" y="2708920"/>
            <a:ext cx="504056" cy="66723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1054646" y="4653136"/>
            <a:ext cx="504056" cy="66723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38" y="2973033"/>
            <a:ext cx="5137112" cy="16080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724" y="1167943"/>
            <a:ext cx="5464595" cy="16129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4797671"/>
            <a:ext cx="5313072" cy="15836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79220" y="1196752"/>
            <a:ext cx="4796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evening, Mum and Dad.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79220" y="2973033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bag.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23198" y="4723034"/>
            <a:ext cx="54234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Is this Yang Ling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Yes.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 bwMode="auto">
          <a:xfrm>
            <a:off x="3862958" y="1199048"/>
            <a:ext cx="504056" cy="66723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3430910" y="2973033"/>
            <a:ext cx="504056" cy="66723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3901476" y="4823099"/>
            <a:ext cx="504056" cy="66723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871" y="4221088"/>
            <a:ext cx="11134951" cy="225094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27606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teddy.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Miss Li.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bag.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 This is a box.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4500" y="5925958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28646" y="593510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23198" y="59301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444038" y="594726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703718" y="59492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根据图片提示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从括号中选择合适的内容补全句子或对话。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 rotWithShape="1">
          <a:blip r:embed="rId2"/>
          <a:srcRect r="63543"/>
          <a:stretch/>
        </p:blipFill>
        <p:spPr>
          <a:xfrm>
            <a:off x="3934966" y="1340768"/>
            <a:ext cx="3744416" cy="177774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5560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teddy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bag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box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8822" y="31663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图片表示一只泰迪熊，选项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38822" y="44625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0131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图片表示一个盒子，选项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9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7716"/>
            <a:ext cx="11485848" cy="369331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bag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 rotWithShape="1">
          <a:blip r:embed="rId2"/>
          <a:srcRect l="36691"/>
          <a:stretch/>
        </p:blipFill>
        <p:spPr>
          <a:xfrm>
            <a:off x="2710830" y="760456"/>
            <a:ext cx="6336704" cy="17324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8756" y="2956624"/>
            <a:ext cx="8708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图片表示一只小狗，选项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小狗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4566" y="412791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图片表示一个书包，选项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34566" y="57841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图片表示刘涛，再结合否定回答可知，询问这是不是汤米。故选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66814" y="24443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8822" y="34615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26854" y="47293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66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在与所给图片相符的句子或对话前打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r101.jpg" descr="id:21474930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2636912"/>
            <a:ext cx="998220" cy="17195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6574" y="4489956"/>
            <a:ext cx="3329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图为苏海。故选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01792" y="270892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Dad and Mum.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evening, Dad and Mum.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02.jpg" descr="id:21474930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556792"/>
            <a:ext cx="1657350" cy="1893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3409836"/>
            <a:ext cx="5112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图为一家人在吃晚饭。故选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73800" y="220486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147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0847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teddy?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puppy?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04.jpg" descr="id:2147493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196752"/>
            <a:ext cx="1846580" cy="20135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01792" y="170344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8548" y="3292822"/>
            <a:ext cx="3690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图为泰迪熊。故选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176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785</Words>
  <Application>Microsoft Office PowerPoint</Application>
  <PresentationFormat>自定义</PresentationFormat>
  <Paragraphs>77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